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2" r:id="rId4"/>
    <p:sldId id="284" r:id="rId5"/>
    <p:sldId id="261" r:id="rId6"/>
    <p:sldId id="262" r:id="rId7"/>
    <p:sldId id="271" r:id="rId8"/>
    <p:sldId id="268" r:id="rId9"/>
    <p:sldId id="269" r:id="rId10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D1ECFF"/>
    <a:srgbClr val="B6AB8E"/>
    <a:srgbClr val="111212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22" autoAdjust="0"/>
  </p:normalViewPr>
  <p:slideViewPr>
    <p:cSldViewPr>
      <p:cViewPr varScale="1">
        <p:scale>
          <a:sx n="39" d="100"/>
          <a:sy n="39" d="100"/>
        </p:scale>
        <p:origin x="902" y="82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태 김" userId="31d48ecdf4f8cb9b" providerId="LiveId" clId="{724F0F1C-3905-45A1-9FD1-58DC870C9D13}"/>
    <pc:docChg chg="undo redo custSel addSld delSld modSld sldOrd">
      <pc:chgData name="규태 김" userId="31d48ecdf4f8cb9b" providerId="LiveId" clId="{724F0F1C-3905-45A1-9FD1-58DC870C9D13}" dt="2025-11-07T22:21:29.043" v="6231" actId="20577"/>
      <pc:docMkLst>
        <pc:docMk/>
      </pc:docMkLst>
      <pc:sldChg chg="modSp mod">
        <pc:chgData name="규태 김" userId="31d48ecdf4f8cb9b" providerId="LiveId" clId="{724F0F1C-3905-45A1-9FD1-58DC870C9D13}" dt="2025-11-03T06:18:24.796" v="4953" actId="20577"/>
        <pc:sldMkLst>
          <pc:docMk/>
          <pc:sldMk cId="0" sldId="256"/>
        </pc:sldMkLst>
        <pc:spChg chg="mod">
          <ac:chgData name="규태 김" userId="31d48ecdf4f8cb9b" providerId="LiveId" clId="{724F0F1C-3905-45A1-9FD1-58DC870C9D13}" dt="2025-11-03T06:18:24.796" v="4953" actId="20577"/>
          <ac:spMkLst>
            <pc:docMk/>
            <pc:sldMk cId="0" sldId="256"/>
            <ac:spMk id="10" creationId="{00000000-0000-0000-0000-000000000000}"/>
          </ac:spMkLst>
        </pc:spChg>
      </pc:sldChg>
      <pc:sldChg chg="delSp modSp mod">
        <pc:chgData name="규태 김" userId="31d48ecdf4f8cb9b" providerId="LiveId" clId="{724F0F1C-3905-45A1-9FD1-58DC870C9D13}" dt="2025-11-07T14:34:37.775" v="5598"/>
        <pc:sldMkLst>
          <pc:docMk/>
          <pc:sldMk cId="0" sldId="257"/>
        </pc:sldMkLst>
        <pc:spChg chg="mod">
          <ac:chgData name="규태 김" userId="31d48ecdf4f8cb9b" providerId="LiveId" clId="{724F0F1C-3905-45A1-9FD1-58DC870C9D13}" dt="2025-11-03T06:20:58.751" v="4959"/>
          <ac:spMkLst>
            <pc:docMk/>
            <pc:sldMk cId="0" sldId="257"/>
            <ac:spMk id="10" creationId="{00000000-0000-0000-0000-000000000000}"/>
          </ac:spMkLst>
        </pc:spChg>
        <pc:spChg chg="mod">
          <ac:chgData name="규태 김" userId="31d48ecdf4f8cb9b" providerId="LiveId" clId="{724F0F1C-3905-45A1-9FD1-58DC870C9D13}" dt="2025-11-03T06:32:40.363" v="510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규태 김" userId="31d48ecdf4f8cb9b" providerId="LiveId" clId="{724F0F1C-3905-45A1-9FD1-58DC870C9D13}" dt="2025-11-03T06:35:12.300" v="5112"/>
          <ac:spMkLst>
            <pc:docMk/>
            <pc:sldMk cId="0" sldId="257"/>
            <ac:spMk id="12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4:37.775" v="559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4:18.761" v="559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규태 김" userId="31d48ecdf4f8cb9b" providerId="LiveId" clId="{724F0F1C-3905-45A1-9FD1-58DC870C9D13}" dt="2025-11-07T14:33:05.599" v="5589" actId="103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규태 김" userId="31d48ecdf4f8cb9b" providerId="LiveId" clId="{724F0F1C-3905-45A1-9FD1-58DC870C9D13}" dt="2025-11-03T06:44:38.542" v="5337"/>
          <ac:spMkLst>
            <pc:docMk/>
            <pc:sldMk cId="0" sldId="257"/>
            <ac:spMk id="30" creationId="{00000000-0000-0000-0000-000000000000}"/>
          </ac:spMkLst>
        </pc:spChg>
        <pc:picChg chg="mod">
          <ac:chgData name="규태 김" userId="31d48ecdf4f8cb9b" providerId="LiveId" clId="{724F0F1C-3905-45A1-9FD1-58DC870C9D13}" dt="2025-11-07T14:33:05.599" v="5589" actId="1037"/>
          <ac:picMkLst>
            <pc:docMk/>
            <pc:sldMk cId="0" sldId="257"/>
            <ac:picMk id="7" creationId="{00000000-0000-0000-0000-000000000000}"/>
          </ac:picMkLst>
        </pc:picChg>
      </pc:sldChg>
      <pc:sldChg chg="addSp delSp modSp add del mod setBg">
        <pc:chgData name="규태 김" userId="31d48ecdf4f8cb9b" providerId="LiveId" clId="{724F0F1C-3905-45A1-9FD1-58DC870C9D13}" dt="2025-11-07T15:54:18.580" v="6228" actId="732"/>
        <pc:sldMkLst>
          <pc:docMk/>
          <pc:sldMk cId="0" sldId="261"/>
        </pc:sldMkLst>
        <pc:spChg chg="mod">
          <ac:chgData name="규태 김" userId="31d48ecdf4f8cb9b" providerId="LiveId" clId="{724F0F1C-3905-45A1-9FD1-58DC870C9D13}" dt="2025-11-07T14:47:32.929" v="5635"/>
          <ac:spMkLst>
            <pc:docMk/>
            <pc:sldMk cId="0" sldId="261"/>
            <ac:spMk id="10" creationId="{00000000-0000-0000-0000-000000000000}"/>
          </ac:spMkLst>
        </pc:spChg>
        <pc:picChg chg="add mod modCrop">
          <ac:chgData name="규태 김" userId="31d48ecdf4f8cb9b" providerId="LiveId" clId="{724F0F1C-3905-45A1-9FD1-58DC870C9D13}" dt="2025-11-07T15:54:18.580" v="6228" actId="732"/>
          <ac:picMkLst>
            <pc:docMk/>
            <pc:sldMk cId="0" sldId="261"/>
            <ac:picMk id="17" creationId="{7CFA055E-DA90-45A0-C119-52A1944A3CF9}"/>
          </ac:picMkLst>
        </pc:picChg>
        <pc:picChg chg="add del mod">
          <ac:chgData name="규태 김" userId="31d48ecdf4f8cb9b" providerId="LiveId" clId="{724F0F1C-3905-45A1-9FD1-58DC870C9D13}" dt="2025-11-07T14:51:01.457" v="5853" actId="1076"/>
          <ac:picMkLst>
            <pc:docMk/>
            <pc:sldMk cId="0" sldId="261"/>
            <ac:picMk id="18" creationId="{BD015217-92A5-8FBE-2029-26165D642F11}"/>
          </ac:picMkLst>
        </pc:picChg>
        <pc:picChg chg="add del mod">
          <ac:chgData name="규태 김" userId="31d48ecdf4f8cb9b" providerId="LiveId" clId="{724F0F1C-3905-45A1-9FD1-58DC870C9D13}" dt="2025-11-07T14:51:36.560" v="5921" actId="14100"/>
          <ac:picMkLst>
            <pc:docMk/>
            <pc:sldMk cId="0" sldId="261"/>
            <ac:picMk id="19" creationId="{0D17124D-7D6B-69E0-A8A1-269285C00F8A}"/>
          </ac:picMkLst>
        </pc:picChg>
        <pc:picChg chg="add del mod">
          <ac:chgData name="규태 김" userId="31d48ecdf4f8cb9b" providerId="LiveId" clId="{724F0F1C-3905-45A1-9FD1-58DC870C9D13}" dt="2025-11-07T14:52:08.009" v="6006" actId="14100"/>
          <ac:picMkLst>
            <pc:docMk/>
            <pc:sldMk cId="0" sldId="261"/>
            <ac:picMk id="20" creationId="{C6A4FDF6-5934-A7B3-5368-93B9D05E1DD8}"/>
          </ac:picMkLst>
        </pc:picChg>
        <pc:picChg chg="add del mod">
          <ac:chgData name="규태 김" userId="31d48ecdf4f8cb9b" providerId="LiveId" clId="{724F0F1C-3905-45A1-9FD1-58DC870C9D13}" dt="2025-11-07T14:51:58.524" v="6005" actId="1037"/>
          <ac:picMkLst>
            <pc:docMk/>
            <pc:sldMk cId="0" sldId="261"/>
            <ac:picMk id="21" creationId="{B1C45802-FF71-C6EE-5135-2837775B92FA}"/>
          </ac:picMkLst>
        </pc:picChg>
        <pc:picChg chg="add del mod">
          <ac:chgData name="규태 김" userId="31d48ecdf4f8cb9b" providerId="LiveId" clId="{724F0F1C-3905-45A1-9FD1-58DC870C9D13}" dt="2025-11-07T14:51:58.524" v="6005" actId="1037"/>
          <ac:picMkLst>
            <pc:docMk/>
            <pc:sldMk cId="0" sldId="261"/>
            <ac:picMk id="22" creationId="{E3A1BDD5-672A-6338-0D2C-30123AD2A263}"/>
          </ac:picMkLst>
        </pc:picChg>
        <pc:picChg chg="add del mod">
          <ac:chgData name="규태 김" userId="31d48ecdf4f8cb9b" providerId="LiveId" clId="{724F0F1C-3905-45A1-9FD1-58DC870C9D13}" dt="2025-11-07T14:51:58.524" v="6005" actId="1037"/>
          <ac:picMkLst>
            <pc:docMk/>
            <pc:sldMk cId="0" sldId="261"/>
            <ac:picMk id="23" creationId="{29A77CAF-533B-3B33-A0A0-1960F65C829E}"/>
          </ac:picMkLst>
        </pc:picChg>
      </pc:sldChg>
      <pc:sldChg chg="addSp delSp modSp add del mod setBg">
        <pc:chgData name="규태 김" userId="31d48ecdf4f8cb9b" providerId="LiveId" clId="{724F0F1C-3905-45A1-9FD1-58DC870C9D13}" dt="2025-11-07T14:54:05.364" v="6033" actId="14100"/>
        <pc:sldMkLst>
          <pc:docMk/>
          <pc:sldMk cId="0" sldId="262"/>
        </pc:sldMkLst>
        <pc:spChg chg="mod">
          <ac:chgData name="규태 김" userId="31d48ecdf4f8cb9b" providerId="LiveId" clId="{724F0F1C-3905-45A1-9FD1-58DC870C9D13}" dt="2025-11-07T14:47:36.816" v="5636"/>
          <ac:spMkLst>
            <pc:docMk/>
            <pc:sldMk cId="0" sldId="262"/>
            <ac:spMk id="10" creationId="{00000000-0000-0000-0000-000000000000}"/>
          </ac:spMkLst>
        </pc:spChg>
        <pc:picChg chg="add mod">
          <ac:chgData name="규태 김" userId="31d48ecdf4f8cb9b" providerId="LiveId" clId="{724F0F1C-3905-45A1-9FD1-58DC870C9D13}" dt="2025-11-07T14:52:46.461" v="6019"/>
          <ac:picMkLst>
            <pc:docMk/>
            <pc:sldMk cId="0" sldId="262"/>
            <ac:picMk id="4" creationId="{16C0F0CF-D190-B1E6-3C23-07CE2B704DEF}"/>
          </ac:picMkLst>
        </pc:picChg>
        <pc:picChg chg="add mod">
          <ac:chgData name="규태 김" userId="31d48ecdf4f8cb9b" providerId="LiveId" clId="{724F0F1C-3905-45A1-9FD1-58DC870C9D13}" dt="2025-11-07T14:52:46.461" v="6019"/>
          <ac:picMkLst>
            <pc:docMk/>
            <pc:sldMk cId="0" sldId="262"/>
            <ac:picMk id="5" creationId="{4DD2AECA-6634-C9D9-DE5B-F4947A8B1E35}"/>
          </ac:picMkLst>
        </pc:picChg>
        <pc:picChg chg="add mod">
          <ac:chgData name="규태 김" userId="31d48ecdf4f8cb9b" providerId="LiveId" clId="{724F0F1C-3905-45A1-9FD1-58DC870C9D13}" dt="2025-11-07T14:52:46.461" v="6019"/>
          <ac:picMkLst>
            <pc:docMk/>
            <pc:sldMk cId="0" sldId="262"/>
            <ac:picMk id="6" creationId="{A282DEF0-4447-AD66-4150-3F8C01543488}"/>
          </ac:picMkLst>
        </pc:picChg>
        <pc:picChg chg="add mod">
          <ac:chgData name="규태 김" userId="31d48ecdf4f8cb9b" providerId="LiveId" clId="{724F0F1C-3905-45A1-9FD1-58DC870C9D13}" dt="2025-11-07T14:52:46.461" v="6019"/>
          <ac:picMkLst>
            <pc:docMk/>
            <pc:sldMk cId="0" sldId="262"/>
            <ac:picMk id="7" creationId="{58AD9324-D331-CC2E-0C85-3FD6E86F22CA}"/>
          </ac:picMkLst>
        </pc:picChg>
        <pc:picChg chg="add mod">
          <ac:chgData name="규태 김" userId="31d48ecdf4f8cb9b" providerId="LiveId" clId="{724F0F1C-3905-45A1-9FD1-58DC870C9D13}" dt="2025-11-07T14:52:46.461" v="6019"/>
          <ac:picMkLst>
            <pc:docMk/>
            <pc:sldMk cId="0" sldId="262"/>
            <ac:picMk id="8" creationId="{DB3E20B8-6532-E415-CDD9-DC3BAB7AC923}"/>
          </ac:picMkLst>
        </pc:picChg>
        <pc:picChg chg="add mod">
          <ac:chgData name="규태 김" userId="31d48ecdf4f8cb9b" providerId="LiveId" clId="{724F0F1C-3905-45A1-9FD1-58DC870C9D13}" dt="2025-11-07T14:52:46.461" v="6019"/>
          <ac:picMkLst>
            <pc:docMk/>
            <pc:sldMk cId="0" sldId="262"/>
            <ac:picMk id="9" creationId="{AB0E152A-CCDB-C75E-8184-0A8B7A92F75D}"/>
          </ac:picMkLst>
        </pc:picChg>
        <pc:picChg chg="add mod modCrop">
          <ac:chgData name="규태 김" userId="31d48ecdf4f8cb9b" providerId="LiveId" clId="{724F0F1C-3905-45A1-9FD1-58DC870C9D13}" dt="2025-11-07T14:54:05.364" v="6033" actId="14100"/>
          <ac:picMkLst>
            <pc:docMk/>
            <pc:sldMk cId="0" sldId="262"/>
            <ac:picMk id="14" creationId="{2F30742C-DBEF-3C78-DDF5-4A38280D05FA}"/>
          </ac:picMkLst>
        </pc:picChg>
      </pc:sldChg>
      <pc:sldChg chg="addSp delSp modSp add del mod setBg">
        <pc:chgData name="규태 김" userId="31d48ecdf4f8cb9b" providerId="LiveId" clId="{724F0F1C-3905-45A1-9FD1-58DC870C9D13}" dt="2025-11-07T14:54:39.574" v="6038" actId="732"/>
        <pc:sldMkLst>
          <pc:docMk/>
          <pc:sldMk cId="175567888" sldId="271"/>
        </pc:sldMkLst>
        <pc:spChg chg="mod">
          <ac:chgData name="규태 김" userId="31d48ecdf4f8cb9b" providerId="LiveId" clId="{724F0F1C-3905-45A1-9FD1-58DC870C9D13}" dt="2025-11-07T14:47:41.044" v="5637"/>
          <ac:spMkLst>
            <pc:docMk/>
            <pc:sldMk cId="175567888" sldId="271"/>
            <ac:spMk id="10" creationId="{0689DE53-9896-2579-025A-AA7019556D36}"/>
          </ac:spMkLst>
        </pc:spChg>
        <pc:spChg chg="mod">
          <ac:chgData name="규태 김" userId="31d48ecdf4f8cb9b" providerId="LiveId" clId="{724F0F1C-3905-45A1-9FD1-58DC870C9D13}" dt="2025-11-07T14:52:33.241" v="6015" actId="20577"/>
          <ac:spMkLst>
            <pc:docMk/>
            <pc:sldMk cId="175567888" sldId="271"/>
            <ac:spMk id="18" creationId="{A362BBC9-75DA-6CC8-C653-51EB2240A522}"/>
          </ac:spMkLst>
        </pc:spChg>
        <pc:picChg chg="add mod">
          <ac:chgData name="규태 김" userId="31d48ecdf4f8cb9b" providerId="LiveId" clId="{724F0F1C-3905-45A1-9FD1-58DC870C9D13}" dt="2025-11-07T14:53:13.163" v="6026"/>
          <ac:picMkLst>
            <pc:docMk/>
            <pc:sldMk cId="175567888" sldId="271"/>
            <ac:picMk id="4" creationId="{7AB50E74-8EEA-A351-69C1-25AE1BF71DD0}"/>
          </ac:picMkLst>
        </pc:picChg>
        <pc:picChg chg="add mod">
          <ac:chgData name="규태 김" userId="31d48ecdf4f8cb9b" providerId="LiveId" clId="{724F0F1C-3905-45A1-9FD1-58DC870C9D13}" dt="2025-11-07T14:53:13.163" v="6026"/>
          <ac:picMkLst>
            <pc:docMk/>
            <pc:sldMk cId="175567888" sldId="271"/>
            <ac:picMk id="5" creationId="{13B0B839-9C0A-7EE3-9EDD-3797550C565B}"/>
          </ac:picMkLst>
        </pc:picChg>
        <pc:picChg chg="add mod">
          <ac:chgData name="규태 김" userId="31d48ecdf4f8cb9b" providerId="LiveId" clId="{724F0F1C-3905-45A1-9FD1-58DC870C9D13}" dt="2025-11-07T14:53:13.163" v="6026"/>
          <ac:picMkLst>
            <pc:docMk/>
            <pc:sldMk cId="175567888" sldId="271"/>
            <ac:picMk id="6" creationId="{F10EBE50-D921-652B-0309-2A6D5FF754E0}"/>
          </ac:picMkLst>
        </pc:picChg>
        <pc:picChg chg="add mod">
          <ac:chgData name="규태 김" userId="31d48ecdf4f8cb9b" providerId="LiveId" clId="{724F0F1C-3905-45A1-9FD1-58DC870C9D13}" dt="2025-11-07T14:53:13.163" v="6026"/>
          <ac:picMkLst>
            <pc:docMk/>
            <pc:sldMk cId="175567888" sldId="271"/>
            <ac:picMk id="7" creationId="{340A0439-4EBD-5CC8-D0FD-F5D48FE14E8C}"/>
          </ac:picMkLst>
        </pc:picChg>
        <pc:picChg chg="add mod">
          <ac:chgData name="규태 김" userId="31d48ecdf4f8cb9b" providerId="LiveId" clId="{724F0F1C-3905-45A1-9FD1-58DC870C9D13}" dt="2025-11-07T14:53:13.163" v="6026"/>
          <ac:picMkLst>
            <pc:docMk/>
            <pc:sldMk cId="175567888" sldId="271"/>
            <ac:picMk id="8" creationId="{274AA827-2A43-1062-6E24-62E0D4279076}"/>
          </ac:picMkLst>
        </pc:picChg>
        <pc:picChg chg="add mod">
          <ac:chgData name="규태 김" userId="31d48ecdf4f8cb9b" providerId="LiveId" clId="{724F0F1C-3905-45A1-9FD1-58DC870C9D13}" dt="2025-11-07T14:53:13.163" v="6026"/>
          <ac:picMkLst>
            <pc:docMk/>
            <pc:sldMk cId="175567888" sldId="271"/>
            <ac:picMk id="9" creationId="{43C51F25-7C54-6143-41A4-F0565E7A4164}"/>
          </ac:picMkLst>
        </pc:picChg>
        <pc:picChg chg="add mod modCrop">
          <ac:chgData name="규태 김" userId="31d48ecdf4f8cb9b" providerId="LiveId" clId="{724F0F1C-3905-45A1-9FD1-58DC870C9D13}" dt="2025-11-07T14:54:39.574" v="6038" actId="732"/>
          <ac:picMkLst>
            <pc:docMk/>
            <pc:sldMk cId="175567888" sldId="271"/>
            <ac:picMk id="13" creationId="{597CABCF-4455-7736-DDA8-3D80540CC3CF}"/>
          </ac:picMkLst>
        </pc:picChg>
      </pc:sldChg>
      <pc:sldChg chg="addSp delSp modSp add mod">
        <pc:chgData name="규태 김" userId="31d48ecdf4f8cb9b" providerId="LiveId" clId="{724F0F1C-3905-45A1-9FD1-58DC870C9D13}" dt="2025-11-07T22:21:29.043" v="6231" actId="20577"/>
        <pc:sldMkLst>
          <pc:docMk/>
          <pc:sldMk cId="2433134542" sldId="282"/>
        </pc:sldMkLst>
        <pc:spChg chg="mod">
          <ac:chgData name="규태 김" userId="31d48ecdf4f8cb9b" providerId="LiveId" clId="{724F0F1C-3905-45A1-9FD1-58DC870C9D13}" dt="2025-11-07T11:15:12.752" v="5514"/>
          <ac:spMkLst>
            <pc:docMk/>
            <pc:sldMk cId="2433134542" sldId="282"/>
            <ac:spMk id="9" creationId="{948E2043-D480-6E6A-FD5A-B67FD9C5840B}"/>
          </ac:spMkLst>
        </pc:spChg>
        <pc:spChg chg="mod">
          <ac:chgData name="규태 김" userId="31d48ecdf4f8cb9b" providerId="LiveId" clId="{724F0F1C-3905-45A1-9FD1-58DC870C9D13}" dt="2025-11-07T22:21:29.043" v="6231" actId="20577"/>
          <ac:spMkLst>
            <pc:docMk/>
            <pc:sldMk cId="2433134542" sldId="282"/>
            <ac:spMk id="13" creationId="{5A9D5CBC-AEFF-DEFB-2FCB-439F8AE93CCA}"/>
          </ac:spMkLst>
        </pc:spChg>
        <pc:spChg chg="mod">
          <ac:chgData name="규태 김" userId="31d48ecdf4f8cb9b" providerId="LiveId" clId="{724F0F1C-3905-45A1-9FD1-58DC870C9D13}" dt="2025-11-07T11:26:23.601" v="5531" actId="20577"/>
          <ac:spMkLst>
            <pc:docMk/>
            <pc:sldMk cId="2433134542" sldId="282"/>
            <ac:spMk id="14" creationId="{BCD6AEFC-43EB-5A9E-D2A8-7E2716FC75CE}"/>
          </ac:spMkLst>
        </pc:spChg>
        <pc:spChg chg="mod">
          <ac:chgData name="규태 김" userId="31d48ecdf4f8cb9b" providerId="LiveId" clId="{724F0F1C-3905-45A1-9FD1-58DC870C9D13}" dt="2025-11-07T11:26:19.954" v="5525" actId="20577"/>
          <ac:spMkLst>
            <pc:docMk/>
            <pc:sldMk cId="2433134542" sldId="282"/>
            <ac:spMk id="15" creationId="{3FE0C5EC-A33F-F129-29F1-A45D3CD1FB67}"/>
          </ac:spMkLst>
        </pc:spChg>
        <pc:spChg chg="mod">
          <ac:chgData name="규태 김" userId="31d48ecdf4f8cb9b" providerId="LiveId" clId="{724F0F1C-3905-45A1-9FD1-58DC870C9D13}" dt="2025-11-07T11:27:02.059" v="5534"/>
          <ac:spMkLst>
            <pc:docMk/>
            <pc:sldMk cId="2433134542" sldId="282"/>
            <ac:spMk id="16" creationId="{A34C6D03-0388-6674-4089-9536F84DBFBA}"/>
          </ac:spMkLst>
        </pc:spChg>
        <pc:spChg chg="mod">
          <ac:chgData name="규태 김" userId="31d48ecdf4f8cb9b" providerId="LiveId" clId="{724F0F1C-3905-45A1-9FD1-58DC870C9D13}" dt="2025-11-07T11:10:21.656" v="5471" actId="20577"/>
          <ac:spMkLst>
            <pc:docMk/>
            <pc:sldMk cId="2433134542" sldId="282"/>
            <ac:spMk id="18" creationId="{2240BF10-5C73-C0B3-DDE9-2C2892C07672}"/>
          </ac:spMkLst>
        </pc:spChg>
        <pc:spChg chg="mod">
          <ac:chgData name="규태 김" userId="31d48ecdf4f8cb9b" providerId="LiveId" clId="{724F0F1C-3905-45A1-9FD1-58DC870C9D13}" dt="2025-11-07T11:15:26.925" v="5516"/>
          <ac:spMkLst>
            <pc:docMk/>
            <pc:sldMk cId="2433134542" sldId="282"/>
            <ac:spMk id="21" creationId="{BF6D26A1-EC5D-AC5A-1656-8EAB4F8620A4}"/>
          </ac:spMkLst>
        </pc:spChg>
        <pc:picChg chg="mod">
          <ac:chgData name="규태 김" userId="31d48ecdf4f8cb9b" providerId="LiveId" clId="{724F0F1C-3905-45A1-9FD1-58DC870C9D13}" dt="2025-11-07T11:13:27.908" v="5503" actId="14100"/>
          <ac:picMkLst>
            <pc:docMk/>
            <pc:sldMk cId="2433134542" sldId="282"/>
            <ac:picMk id="2" creationId="{DBAE85FF-4DA5-B7C1-D195-F55D62A7E704}"/>
          </ac:picMkLst>
        </pc:picChg>
        <pc:picChg chg="add del mod">
          <ac:chgData name="규태 김" userId="31d48ecdf4f8cb9b" providerId="LiveId" clId="{724F0F1C-3905-45A1-9FD1-58DC870C9D13}" dt="2025-11-07T15:07:34.856" v="6066" actId="478"/>
          <ac:picMkLst>
            <pc:docMk/>
            <pc:sldMk cId="2433134542" sldId="282"/>
            <ac:picMk id="1029" creationId="{ECDE9EE2-930C-3A14-FE17-F9613084B061}"/>
          </ac:picMkLst>
        </pc:picChg>
        <pc:picChg chg="add del mod">
          <ac:chgData name="규태 김" userId="31d48ecdf4f8cb9b" providerId="LiveId" clId="{724F0F1C-3905-45A1-9FD1-58DC870C9D13}" dt="2025-11-07T15:07:34.285" v="6065" actId="478"/>
          <ac:picMkLst>
            <pc:docMk/>
            <pc:sldMk cId="2433134542" sldId="282"/>
            <ac:picMk id="1031" creationId="{B24688B2-410A-0C4A-5EDC-FBA912F89FF8}"/>
          </ac:picMkLst>
        </pc:picChg>
      </pc:sldChg>
      <pc:sldChg chg="addSp delSp modSp add mod ord">
        <pc:chgData name="규태 김" userId="31d48ecdf4f8cb9b" providerId="LiveId" clId="{724F0F1C-3905-45A1-9FD1-58DC870C9D13}" dt="2025-11-07T15:13:17.066" v="6214" actId="20577"/>
        <pc:sldMkLst>
          <pc:docMk/>
          <pc:sldMk cId="2936162018" sldId="284"/>
        </pc:sldMkLst>
        <pc:spChg chg="add mod">
          <ac:chgData name="규태 김" userId="31d48ecdf4f8cb9b" providerId="LiveId" clId="{724F0F1C-3905-45A1-9FD1-58DC870C9D13}" dt="2025-11-07T15:13:17.066" v="6214" actId="20577"/>
          <ac:spMkLst>
            <pc:docMk/>
            <pc:sldMk cId="2936162018" sldId="284"/>
            <ac:spMk id="4" creationId="{26FD1E0E-3050-EE9E-9E85-5ABA9DC20194}"/>
          </ac:spMkLst>
        </pc:spChg>
        <pc:picChg chg="add mod">
          <ac:chgData name="규태 김" userId="31d48ecdf4f8cb9b" providerId="LiveId" clId="{724F0F1C-3905-45A1-9FD1-58DC870C9D13}" dt="2025-11-07T15:10:59.718" v="6196" actId="1076"/>
          <ac:picMkLst>
            <pc:docMk/>
            <pc:sldMk cId="2936162018" sldId="284"/>
            <ac:picMk id="2" creationId="{365C6F7C-32A7-77E7-ED44-9D72A6BE9A6D}"/>
          </ac:picMkLst>
        </pc:picChg>
        <pc:picChg chg="add mod">
          <ac:chgData name="규태 김" userId="31d48ecdf4f8cb9b" providerId="LiveId" clId="{724F0F1C-3905-45A1-9FD1-58DC870C9D13}" dt="2025-11-07T15:10:57.132" v="6195" actId="1076"/>
          <ac:picMkLst>
            <pc:docMk/>
            <pc:sldMk cId="2936162018" sldId="284"/>
            <ac:picMk id="3" creationId="{AF9FCA8B-AD7C-F3BF-0D30-B493CF0294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55700"/>
            <a:ext cx="1852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1549400" y="7874000"/>
            <a:ext cx="8280400" cy="952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4000" y="5054600"/>
            <a:ext cx="11772900" cy="2349500"/>
          </a:xfrm>
          <a:prstGeom prst="rect">
            <a:avLst/>
          </a:prstGeom>
        </p:spPr>
        <p:txBody>
          <a:bodyPr lIns="0" tIns="16810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3236" b="0" i="0" u="none" strike="noStrike" spc="-132" dirty="0">
                <a:solidFill>
                  <a:srgbClr val="FFFFFF"/>
                </a:solidFill>
                <a:ea typeface="S-Core Dream 6 Bold"/>
              </a:rPr>
              <a:t>에꼴</a:t>
            </a:r>
            <a:endParaRPr lang="en" sz="13236" b="0" i="0" u="none" strike="noStrike" spc="-132" dirty="0">
              <a:solidFill>
                <a:srgbClr val="FFFFFF"/>
              </a:solidFill>
              <a:ea typeface="S-Core Dream 6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76200" y="8051800"/>
            <a:ext cx="11849100" cy="596900"/>
          </a:xfrm>
          <a:prstGeom prst="rect">
            <a:avLst/>
          </a:prstGeom>
        </p:spPr>
        <p:txBody>
          <a:bodyPr lIns="0" tIns="42795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알고르즘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문제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풀이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(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백준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40400" y="11353800"/>
            <a:ext cx="4419600" cy="10160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이름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: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김규태</a:t>
            </a:r>
          </a:p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학번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2020575009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600" y="11887200"/>
            <a:ext cx="22352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2025.11.07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27100"/>
            <a:ext cx="30988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소프트웨어학과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9385300"/>
            <a:ext cx="9194800" cy="12573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지도교수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손정호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김주현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최동환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4660900"/>
            <a:ext cx="4953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660900"/>
            <a:ext cx="5334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4660900"/>
            <a:ext cx="533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8394700"/>
            <a:ext cx="5334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200" y="8394700"/>
            <a:ext cx="5334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2900" y="8394700"/>
            <a:ext cx="533400" cy="8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5041900"/>
            <a:ext cx="6083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타임머신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37400" y="50419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 err="1">
                <a:solidFill>
                  <a:srgbClr val="FFFFFF"/>
                </a:solidFill>
                <a:ea typeface="S-Core Dream 5 Medium"/>
              </a:rPr>
              <a:t>플로이드</a:t>
            </a:r>
            <a:endParaRPr lang="en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98400" y="5041900"/>
            <a:ext cx="49530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latin typeface="S-Core Dream 5 Medium"/>
              </a:rPr>
              <a:t>최소 </a:t>
            </a:r>
            <a:r>
              <a:rPr lang="ko-KR" altLang="en-US" sz="4529" b="0" i="0" u="none" strike="noStrike" spc="-45" dirty="0" err="1">
                <a:solidFill>
                  <a:srgbClr val="FFFFFF"/>
                </a:solidFill>
                <a:latin typeface="S-Core Dream 5 Medium"/>
              </a:rPr>
              <a:t>스패닝</a:t>
            </a:r>
            <a:r>
              <a:rPr lang="ko-KR" altLang="en-US" sz="4529" b="0" i="0" u="none" strike="noStrike" spc="-45" dirty="0">
                <a:solidFill>
                  <a:srgbClr val="FFFFFF"/>
                </a:solidFill>
                <a:latin typeface="S-Core Dream 5 Medium"/>
              </a:rPr>
              <a:t> 트리</a:t>
            </a:r>
            <a:endParaRPr lang="en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958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spc="-208" dirty="0">
                <a:solidFill>
                  <a:srgbClr val="FFFFFF"/>
                </a:solidFill>
                <a:latin typeface="S-Core Dream 4 Regular"/>
              </a:rPr>
              <a:t>트리</a:t>
            </a:r>
            <a:endParaRPr lang="en-US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468600" y="8801100"/>
            <a:ext cx="49530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ea typeface="S-Core Dream 5 Medium"/>
              </a:rPr>
              <a:t>트리 순회하기</a:t>
            </a:r>
            <a:endParaRPr lang="ko-KR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076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ea typeface="S-Core Dream 5 Medium"/>
              </a:rPr>
              <a:t>문자열 찾기</a:t>
            </a:r>
            <a:endParaRPr lang="en-US" sz="4529" b="0" i="0" u="none" strike="noStrike" spc="-45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637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55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365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339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457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067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83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501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111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085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203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813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6400" y="4660900"/>
            <a:ext cx="533400" cy="88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072100" y="50419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29" b="0" i="0" u="none" strike="noStrike" spc="-45" dirty="0">
                <a:solidFill>
                  <a:srgbClr val="FFFFFF"/>
                </a:solidFill>
                <a:latin typeface="S-Core Dream 5 Medium"/>
              </a:rPr>
              <a:t>트리의 부모 찾기</a:t>
            </a:r>
            <a:endParaRPr lang="ko-KR" sz="4529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81102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0848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857" b="1" i="0" u="sng" strike="noStrike">
                <a:solidFill>
                  <a:srgbClr val="FFFFFF"/>
                </a:solidFill>
                <a:latin typeface="Pretendard Regular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985ED-27F7-6686-A355-5A3E4D3C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E85FF-4DA5-B7C1-D195-F55D62A7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60CC6D-16F3-181F-CD0C-4C51B863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9AEA40-8379-1313-4A43-A555E1E7DA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6BBE21-138F-1F28-A8DB-DCF1284A50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014889-3658-36BC-BFB3-BC83DBB4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48E2043-D480-6E6A-FD5A-B67FD9C5840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트리의 노드의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자연수이다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번 노드부터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N-1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번 노드까지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각 노드의 부모가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만약 부모가 없다면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루트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) -1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셋째 줄에는 지울 노드의 번호가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D5CBC-AEFF-DEFB-2FCB-439F8AE93CCA}"/>
              </a:ext>
            </a:extLst>
          </p:cNvPr>
          <p:cNvSpPr txBox="1"/>
          <p:nvPr/>
        </p:nvSpPr>
        <p:spPr>
          <a:xfrm>
            <a:off x="1269999" y="3136900"/>
            <a:ext cx="213614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트리에서 리프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노드란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자식의 개수가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0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 노드를 말한다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트리가 주어졌을 때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노드 하나를 지울 것이다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 때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남은 트리에서 리프 노드의 개수를 구하는 프로그램을 </a:t>
            </a: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노드를 지우면 그 노드와 노드의 모든 자손이 트리에서 제거된다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예를 들어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다음과 같은 트리가 있다고 하자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현재 리프 노드의 개수는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개이다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 (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초록색 색칠된 노드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)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이때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1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번을 지우면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다음과 같이 변한다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검정색으로 색칠된 노드가 트리에서 제거된 노드이다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이제 리프 노드의 개수는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개이다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D6AEFC-43EB-5A9E-D2A8-7E2716FC75CE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FE0C5EC-A33F-F129-29F1-A45D3CD1FB67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34C6D03-0388-6674-4089-9536F84DBFBA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Ⅰ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1031847-5D59-A8A0-33EA-39F86B59CCB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240BF10-5C73-C0B3-DDE9-2C2892C07672}"/>
              </a:ext>
            </a:extLst>
          </p:cNvPr>
          <p:cNvSpPr txBox="1"/>
          <p:nvPr/>
        </p:nvSpPr>
        <p:spPr>
          <a:xfrm>
            <a:off x="19939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466" spc="-208" dirty="0">
                <a:solidFill>
                  <a:srgbClr val="FFFFFF"/>
                </a:solidFill>
                <a:latin typeface="S-Core Dream 4 Regular"/>
              </a:rPr>
              <a:t>1068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트리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0DD4CE4-4B0A-FB06-2C55-807BA30AB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6D3F18E-E0E8-97C5-915A-EB7625E76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4A5884D-E167-EE9C-6E24-0E8360EC4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731FC38-37D8-B5DE-E382-937EDBA79AE1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BF6D26A1-EC5D-AC5A-1656-8EAB4F8620A4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입력으로 주어진 트리에서 입력으로 주어진 노드를 지웠을 때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리프 노드의 개수를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522480C5-B3B8-EF34-20B9-0295CE842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F24F40E-8E5D-0457-E7A9-AF95C84BC2F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CDE9EE2-930C-3A14-FE17-F9613084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0" y="5943600"/>
            <a:ext cx="2732368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B24688B2-410A-0C4A-5EDC-FBA912F89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645" y="5943600"/>
            <a:ext cx="2732367" cy="25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13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F7874-3C8C-4F32-8383-5C5E4B8C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>
            <a:extLst>
              <a:ext uri="{FF2B5EF4-FFF2-40B4-BE49-F238E27FC236}">
                <a16:creationId xmlns:a16="http://schemas.microsoft.com/office/drawing/2014/main" id="{AF21E976-A44F-5393-2F23-FD293D269E00}"/>
              </a:ext>
            </a:extLst>
          </p:cNvPr>
          <p:cNvSpPr txBox="1"/>
          <p:nvPr/>
        </p:nvSpPr>
        <p:spPr>
          <a:xfrm>
            <a:off x="19939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1068.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트리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595D6108-E1DB-00A4-AE24-F7B2BBBF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6BEE84C-D5BE-5D08-1F6C-E00B4422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365C6F7C-32A7-77E7-ED44-9D72A6BE9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99" y="3898733"/>
            <a:ext cx="6772326" cy="627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F9FCA8B-AD7C-F3BF-0D30-B493CF02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672" y="3898733"/>
            <a:ext cx="6772322" cy="625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26FD1E0E-3050-EE9E-9E85-5ABA9DC20194}"/>
              </a:ext>
            </a:extLst>
          </p:cNvPr>
          <p:cNvSpPr txBox="1"/>
          <p:nvPr/>
        </p:nvSpPr>
        <p:spPr>
          <a:xfrm>
            <a:off x="1066800" y="3871851"/>
            <a:ext cx="6553200" cy="62797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5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 </a:t>
            </a:r>
            <a:r>
              <a:rPr kumimoji="0" lang="en" sz="4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-1 0 0 1 1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500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361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1068. </a:t>
            </a:r>
            <a:r>
              <a:rPr kumimoji="0" lang="ko-KR" altLang="en-US" sz="2493" b="0" i="0" u="none" strike="noStrike" kern="1200" cap="none" spc="-25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트리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22400" y="52832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BD015217-92A5-8FBE-2029-26165D642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951214"/>
            <a:ext cx="12941300" cy="970200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D17124D-7D6B-69E0-A8A1-269285C00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2350178"/>
            <a:ext cx="12941300" cy="507323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C6A4FDF6-5934-A7B3-5368-93B9D05E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981200"/>
            <a:ext cx="12941300" cy="635000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B1C45802-FF71-C6EE-5135-2837775B9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400" y="2171700"/>
            <a:ext cx="190500" cy="228600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E3A1BDD5-672A-6338-0D2C-30123AD2A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4700" y="2171700"/>
            <a:ext cx="190500" cy="228600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29A77CAF-533B-3B33-A0A0-1960F65C82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3000" y="2171700"/>
            <a:ext cx="190500" cy="228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3393CD-3A8F-68DF-BA9C-00D1A6D5AC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212" y="304800"/>
            <a:ext cx="1554988" cy="15549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FA055E-DA90-45A0-C119-52A1944A3CF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022" t="7934" r="7236" b="42399"/>
          <a:stretch>
            <a:fillRect/>
          </a:stretch>
        </p:blipFill>
        <p:spPr>
          <a:xfrm>
            <a:off x="5105400" y="2794677"/>
            <a:ext cx="12941300" cy="94608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1068. </a:t>
            </a:r>
            <a:r>
              <a:rPr lang="ko-KR" altLang="en-US" sz="2493" spc="-25" dirty="0">
                <a:solidFill>
                  <a:srgbClr val="FCFCFC"/>
                </a:solidFill>
                <a:latin typeface="S-Core Dream 4 Regular"/>
              </a:rPr>
              <a:t>트리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22400" y="52832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31FA1AF-02BD-22B6-79B8-3B5B85B9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0" y="243583"/>
            <a:ext cx="2493099" cy="1661417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D5B1F2-DEA9-65E1-7C7E-8AE738C6C2C9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16AFC5B-4E2B-ADEF-F8D3-C88982AB3445}"/>
              </a:ext>
            </a:extLst>
          </p:cNvPr>
          <p:cNvCxnSpPr>
            <a:cxnSpLocks/>
          </p:cNvCxnSpPr>
          <p:nvPr/>
        </p:nvCxnSpPr>
        <p:spPr>
          <a:xfrm>
            <a:off x="1524000" y="13030200"/>
            <a:ext cx="212979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16C0F0CF-D190-B1E6-3C23-07CE2B70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2951214"/>
            <a:ext cx="12941300" cy="97020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DD2AECA-6634-C9D9-DE5B-F4947A8B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350178"/>
            <a:ext cx="12941300" cy="507323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A282DEF0-4447-AD66-4150-3F8C0154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981200"/>
            <a:ext cx="12941300" cy="6350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8AD9324-D331-CC2E-0C85-3FD6E86F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00" y="2171700"/>
            <a:ext cx="190500" cy="228600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DB3E20B8-6532-E415-CDD9-DC3BAB7AC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4700" y="2171700"/>
            <a:ext cx="190500" cy="228600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B0E152A-CCDB-C75E-8184-0A8B7A92F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0" y="2171700"/>
            <a:ext cx="190500" cy="22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30742C-DBEF-3C78-DDF5-4A38280D05F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442" t="11575" r="43071" b="46312"/>
          <a:stretch>
            <a:fillRect/>
          </a:stretch>
        </p:blipFill>
        <p:spPr>
          <a:xfrm>
            <a:off x="5125278" y="2743042"/>
            <a:ext cx="12941300" cy="95251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33FEA-D858-24A7-235F-CF519EC4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0689DE53-9896-2579-025A-AA7019556D36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493" spc="-25" dirty="0">
                <a:solidFill>
                  <a:srgbClr val="FCFCFC"/>
                </a:solidFill>
                <a:latin typeface="S-Core Dream 4 Regular"/>
              </a:rPr>
              <a:t>1068. </a:t>
            </a:r>
            <a:r>
              <a:rPr lang="ko-KR" altLang="en-US" sz="2493" spc="-25" dirty="0">
                <a:solidFill>
                  <a:srgbClr val="FCFCFC"/>
                </a:solidFill>
                <a:latin typeface="S-Core Dream 4 Regular"/>
              </a:rPr>
              <a:t>트리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0836D8B-9C0C-1A8A-B8DB-92C81B51830C}"/>
              </a:ext>
            </a:extLst>
          </p:cNvPr>
          <p:cNvSpPr txBox="1"/>
          <p:nvPr/>
        </p:nvSpPr>
        <p:spPr>
          <a:xfrm>
            <a:off x="14122400" y="52832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부제목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DBA85B-C9AE-CDD2-5095-D29069548261}"/>
              </a:ext>
            </a:extLst>
          </p:cNvPr>
          <p:cNvCxnSpPr>
            <a:cxnSpLocks/>
          </p:cNvCxnSpPr>
          <p:nvPr/>
        </p:nvCxnSpPr>
        <p:spPr>
          <a:xfrm>
            <a:off x="1524000" y="1447800"/>
            <a:ext cx="212979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1">
            <a:extLst>
              <a:ext uri="{FF2B5EF4-FFF2-40B4-BE49-F238E27FC236}">
                <a16:creationId xmlns:a16="http://schemas.microsoft.com/office/drawing/2014/main" id="{A362BBC9-75DA-6CC8-C653-51EB2240A522}"/>
              </a:ext>
            </a:extLst>
          </p:cNvPr>
          <p:cNvSpPr txBox="1"/>
          <p:nvPr/>
        </p:nvSpPr>
        <p:spPr>
          <a:xfrm>
            <a:off x="14122400" y="5283200"/>
            <a:ext cx="10629900" cy="8509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-4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6 Bold"/>
                <a:cs typeface="+mn-cs"/>
              </a:rPr>
              <a:t>제목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11FEA8-0DE3-7DF5-ABB0-2CE99083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900" y="-224306"/>
            <a:ext cx="3766930" cy="251030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A1AC65-753E-3DD1-678D-1426B68725BC}"/>
              </a:ext>
            </a:extLst>
          </p:cNvPr>
          <p:cNvCxnSpPr>
            <a:cxnSpLocks/>
          </p:cNvCxnSpPr>
          <p:nvPr/>
        </p:nvCxnSpPr>
        <p:spPr>
          <a:xfrm>
            <a:off x="1543050" y="13030200"/>
            <a:ext cx="212979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7AB50E74-8EEA-A351-69C1-25AE1BF7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2951214"/>
            <a:ext cx="12941300" cy="97020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3B0B839-9C0A-7EE3-9EDD-3797550C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350178"/>
            <a:ext cx="12941300" cy="507323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F10EBE50-D921-652B-0309-2A6D5FF7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981200"/>
            <a:ext cx="12941300" cy="6350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340A0439-4EBD-5CC8-D0FD-F5D48FE14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00" y="2171700"/>
            <a:ext cx="190500" cy="228600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274AA827-2A43-1062-6E24-62E0D4279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4700" y="2171700"/>
            <a:ext cx="190500" cy="228600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43C51F25-7C54-6143-41A4-F0565E7A4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0" y="2171700"/>
            <a:ext cx="190500" cy="228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7CABCF-4455-7736-DDA8-3D80540CC3C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309" t="8666" r="27902" b="47344"/>
          <a:stretch>
            <a:fillRect/>
          </a:stretch>
        </p:blipFill>
        <p:spPr>
          <a:xfrm>
            <a:off x="5105400" y="2794678"/>
            <a:ext cx="12941300" cy="94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FF3F8-5950-DC23-AF62-AD2A0055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DB687F-DA37-147B-AC36-2F775264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DAAE88-EAF3-66A0-AF2B-596CC0EB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8B53FE2-A9A8-B120-C922-EDE3C459D36D}"/>
              </a:ext>
            </a:extLst>
          </p:cNvPr>
          <p:cNvSpPr txBox="1"/>
          <p:nvPr/>
        </p:nvSpPr>
        <p:spPr>
          <a:xfrm>
            <a:off x="2222500" y="59563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백준 온라인 저지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8D8BEC-096C-3466-A76B-91F0B23E4326}"/>
              </a:ext>
            </a:extLst>
          </p:cNvPr>
          <p:cNvSpPr txBox="1"/>
          <p:nvPr/>
        </p:nvSpPr>
        <p:spPr>
          <a:xfrm>
            <a:off x="2260600" y="68707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https://www.acmicpc.net/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72CDE79-0139-B7FC-F64E-FB39E9C04292}"/>
              </a:ext>
            </a:extLst>
          </p:cNvPr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sng" strike="noStrike" dirty="0">
                <a:solidFill>
                  <a:srgbClr val="FFFFFF"/>
                </a:solidFill>
                <a:latin typeface="Pretendard Regular"/>
              </a:rPr>
              <a:t>Reference</a:t>
            </a:r>
            <a:endParaRPr lang="en" sz="3857" b="1" i="0" u="sng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9DC5351-13FB-1A45-CDDE-A9B792CBA195}"/>
              </a:ext>
            </a:extLst>
          </p:cNvPr>
          <p:cNvSpPr txBox="1"/>
          <p:nvPr/>
        </p:nvSpPr>
        <p:spPr>
          <a:xfrm>
            <a:off x="92964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533" b="0" i="0" u="none" strike="noStrike" spc="-45" dirty="0">
                <a:solidFill>
                  <a:srgbClr val="FFFFFF"/>
                </a:solidFill>
                <a:ea typeface="S-Core Dream 5 Medium"/>
              </a:rPr>
              <a:t>ChatGPT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715B012A-7EA9-AD72-3F19-9CFEF8FF60A4}"/>
              </a:ext>
            </a:extLst>
          </p:cNvPr>
          <p:cNvSpPr txBox="1"/>
          <p:nvPr/>
        </p:nvSpPr>
        <p:spPr>
          <a:xfrm>
            <a:off x="93345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https://chatgpt.com/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381164E6-AA33-1FDD-06E2-A63546C5CEF6}"/>
              </a:ext>
            </a:extLst>
          </p:cNvPr>
          <p:cNvSpPr txBox="1"/>
          <p:nvPr/>
        </p:nvSpPr>
        <p:spPr>
          <a:xfrm>
            <a:off x="163195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800" spc="-25" dirty="0">
                <a:solidFill>
                  <a:srgbClr val="FFFFFF"/>
                </a:solidFill>
                <a:latin typeface="S-Core Dream 3 Light"/>
              </a:rPr>
              <a:t>perplexity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805EADE1-4031-7C96-7C17-DB4C4ADC822E}"/>
              </a:ext>
            </a:extLst>
          </p:cNvPr>
          <p:cNvSpPr txBox="1"/>
          <p:nvPr/>
        </p:nvSpPr>
        <p:spPr>
          <a:xfrm>
            <a:off x="163576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https://www.perplexity.ai/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36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0F212-3680-3689-B028-D10F23B8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7C6423-9111-28C2-B69C-E24B62A5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55700"/>
            <a:ext cx="22783800" cy="254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E62A7A9-06BB-3895-DB77-CB1536E3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01600"/>
            <a:ext cx="22707600" cy="254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6B11F54-09D4-E98D-A7F5-58A5EEC21112}"/>
              </a:ext>
            </a:extLst>
          </p:cNvPr>
          <p:cNvSpPr txBox="1"/>
          <p:nvPr/>
        </p:nvSpPr>
        <p:spPr>
          <a:xfrm>
            <a:off x="19532600" y="11163300"/>
            <a:ext cx="4013200" cy="1371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이름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김규태</a:t>
            </a:r>
          </a:p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학번</a:t>
            </a:r>
            <a:r>
              <a:rPr lang="en-US" altLang="ko-KR" sz="3857" b="0" i="0" u="none" strike="noStrike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: 2020575009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1EC8BB4-02F0-C96C-4945-12FF21F8134A}"/>
              </a:ext>
            </a:extLst>
          </p:cNvPr>
          <p:cNvSpPr txBox="1"/>
          <p:nvPr/>
        </p:nvSpPr>
        <p:spPr>
          <a:xfrm>
            <a:off x="6070600" y="4762500"/>
            <a:ext cx="12230100" cy="2933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6523" b="0" i="0" u="none" strike="noStrike" dirty="0">
                <a:solidFill>
                  <a:srgbClr val="FFFFFF"/>
                </a:solidFill>
                <a:ea typeface="S-Core Dream 3 Ligh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75700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7200</TotalTime>
  <Words>318</Words>
  <Application>Microsoft Office PowerPoint</Application>
  <PresentationFormat>사용자 지정</PresentationFormat>
  <Paragraphs>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Light</vt:lpstr>
      <vt:lpstr>Pretendard Regular</vt:lpstr>
      <vt:lpstr>S-Core Dream 3 Light</vt:lpstr>
      <vt:lpstr>S-Core Dream 4 Regular</vt:lpstr>
      <vt:lpstr>S-Core Dream 5 Medium</vt:lpstr>
      <vt:lpstr>S-Core Dream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규태 김</cp:lastModifiedBy>
  <cp:revision>7</cp:revision>
  <dcterms:created xsi:type="dcterms:W3CDTF">2006-08-16T00:00:00Z</dcterms:created>
  <dcterms:modified xsi:type="dcterms:W3CDTF">2025-11-11T06:57:24Z</dcterms:modified>
  <cp:version/>
</cp:coreProperties>
</file>